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sldIdLst>
    <p:sldId id="256" r:id="rId3"/>
    <p:sldId id="257" r:id="rId4"/>
    <p:sldId id="258" r:id="rId5"/>
    <p:sldId id="259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72" r:id="rId14"/>
    <p:sldId id="262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F1A1-F0F7-4482-90DF-4A367E737D57}" type="datetimeFigureOut">
              <a:rPr lang="fr-CH" smtClean="0"/>
              <a:t>17.05.2017</a:t>
            </a:fld>
            <a:endParaRPr lang="fr-C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DFE3-5E7B-45D9-A753-9BDDCA80F4BA}" type="slidenum">
              <a:rPr lang="fr-CH" smtClean="0"/>
              <a:t>‹N°›</a:t>
            </a:fld>
            <a:endParaRPr lang="fr-C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F1A1-F0F7-4482-90DF-4A367E737D57}" type="datetimeFigureOut">
              <a:rPr lang="fr-CH" smtClean="0"/>
              <a:t>17.05.2017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DFE3-5E7B-45D9-A753-9BDDCA80F4BA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F1A1-F0F7-4482-90DF-4A367E737D57}" type="datetimeFigureOut">
              <a:rPr lang="fr-CH" smtClean="0"/>
              <a:t>17.05.2017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DFE3-5E7B-45D9-A753-9BDDCA80F4BA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18C-EF4D-4C87-BA2C-FEFC74A04E64}" type="datetimeFigureOut">
              <a:rPr lang="fr-CH" smtClean="0"/>
              <a:t>17.05.2017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992-7250-4DFF-A124-5C69983D2C2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05554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18C-EF4D-4C87-BA2C-FEFC74A04E64}" type="datetimeFigureOut">
              <a:rPr lang="fr-CH" smtClean="0"/>
              <a:t>17.05.2017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992-7250-4DFF-A124-5C69983D2C2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44392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18C-EF4D-4C87-BA2C-FEFC74A04E64}" type="datetimeFigureOut">
              <a:rPr lang="fr-CH" smtClean="0"/>
              <a:t>17.05.2017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992-7250-4DFF-A124-5C69983D2C2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48459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18C-EF4D-4C87-BA2C-FEFC74A04E64}" type="datetimeFigureOut">
              <a:rPr lang="fr-CH" smtClean="0"/>
              <a:t>17.05.2017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992-7250-4DFF-A124-5C69983D2C2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64085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18C-EF4D-4C87-BA2C-FEFC74A04E64}" type="datetimeFigureOut">
              <a:rPr lang="fr-CH" smtClean="0"/>
              <a:t>17.05.2017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992-7250-4DFF-A124-5C69983D2C2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69136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18C-EF4D-4C87-BA2C-FEFC74A04E64}" type="datetimeFigureOut">
              <a:rPr lang="fr-CH" smtClean="0"/>
              <a:t>17.05.2017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992-7250-4DFF-A124-5C69983D2C2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87760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18C-EF4D-4C87-BA2C-FEFC74A04E64}" type="datetimeFigureOut">
              <a:rPr lang="fr-CH" smtClean="0"/>
              <a:t>17.05.2017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992-7250-4DFF-A124-5C69983D2C2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44984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18C-EF4D-4C87-BA2C-FEFC74A04E64}" type="datetimeFigureOut">
              <a:rPr lang="fr-CH" smtClean="0"/>
              <a:t>17.05.2017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992-7250-4DFF-A124-5C69983D2C2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5125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F1A1-F0F7-4482-90DF-4A367E737D57}" type="datetimeFigureOut">
              <a:rPr lang="fr-CH" smtClean="0"/>
              <a:t>17.05.2017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DFE3-5E7B-45D9-A753-9BDDCA80F4BA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18C-EF4D-4C87-BA2C-FEFC74A04E64}" type="datetimeFigureOut">
              <a:rPr lang="fr-CH" smtClean="0"/>
              <a:t>17.05.2017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992-7250-4DFF-A124-5C69983D2C2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48016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18C-EF4D-4C87-BA2C-FEFC74A04E64}" type="datetimeFigureOut">
              <a:rPr lang="fr-CH" smtClean="0"/>
              <a:t>17.05.2017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992-7250-4DFF-A124-5C69983D2C2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74764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18C-EF4D-4C87-BA2C-FEFC74A04E64}" type="datetimeFigureOut">
              <a:rPr lang="fr-CH" smtClean="0"/>
              <a:t>17.05.2017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992-7250-4DFF-A124-5C69983D2C2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6394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F1A1-F0F7-4482-90DF-4A367E737D57}" type="datetimeFigureOut">
              <a:rPr lang="fr-CH" smtClean="0"/>
              <a:t>17.05.2017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DFE3-5E7B-45D9-A753-9BDDCA80F4BA}" type="slidenum">
              <a:rPr lang="fr-CH" smtClean="0"/>
              <a:t>‹N°›</a:t>
            </a:fld>
            <a:endParaRPr lang="fr-C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F1A1-F0F7-4482-90DF-4A367E737D57}" type="datetimeFigureOut">
              <a:rPr lang="fr-CH" smtClean="0"/>
              <a:t>17.05.2017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DFE3-5E7B-45D9-A753-9BDDCA80F4BA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F1A1-F0F7-4482-90DF-4A367E737D57}" type="datetimeFigureOut">
              <a:rPr lang="fr-CH" smtClean="0"/>
              <a:t>17.05.2017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DFE3-5E7B-45D9-A753-9BDDCA80F4BA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F1A1-F0F7-4482-90DF-4A367E737D57}" type="datetimeFigureOut">
              <a:rPr lang="fr-CH" smtClean="0"/>
              <a:t>17.05.2017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DFE3-5E7B-45D9-A753-9BDDCA80F4BA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F1A1-F0F7-4482-90DF-4A367E737D57}" type="datetimeFigureOut">
              <a:rPr lang="fr-CH" smtClean="0"/>
              <a:t>17.05.2017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DFE3-5E7B-45D9-A753-9BDDCA80F4BA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F1A1-F0F7-4482-90DF-4A367E737D57}" type="datetimeFigureOut">
              <a:rPr lang="fr-CH" smtClean="0"/>
              <a:t>17.05.2017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DFE3-5E7B-45D9-A753-9BDDCA80F4BA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F1A1-F0F7-4482-90DF-4A367E737D57}" type="datetimeFigureOut">
              <a:rPr lang="fr-CH" smtClean="0"/>
              <a:t>17.05.2017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6F7DFE3-5E7B-45D9-A753-9BDDCA80F4BA}" type="slidenum">
              <a:rPr lang="fr-CH" smtClean="0"/>
              <a:t>‹N°›</a:t>
            </a:fld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72F1A1-F0F7-4482-90DF-4A367E737D57}" type="datetimeFigureOut">
              <a:rPr lang="fr-CH" smtClean="0"/>
              <a:t>17.05.2017</a:t>
            </a:fld>
            <a:endParaRPr lang="fr-C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F7DFE3-5E7B-45D9-A753-9BDDCA80F4BA}" type="slidenum">
              <a:rPr lang="fr-CH" smtClean="0"/>
              <a:t>‹N°›</a:t>
            </a:fld>
            <a:endParaRPr lang="fr-CH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C318C-EF4D-4C87-BA2C-FEFC74A04E64}" type="datetimeFigureOut">
              <a:rPr lang="fr-CH" smtClean="0"/>
              <a:t>17.05.2017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A9992-7250-4DFF-A124-5C69983D2C2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5936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isirdescimes.com/" TargetMode="External"/><Relationship Id="rId2" Type="http://schemas.openxmlformats.org/officeDocument/2006/relationships/hyperlink" Target="http://www.randos-montblanc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mptocamp.org/" TargetMode="External"/><Relationship Id="rId5" Type="http://schemas.openxmlformats.org/officeDocument/2006/relationships/hyperlink" Target="http://www.gps-tracks.com/" TargetMode="External"/><Relationship Id="rId4" Type="http://schemas.openxmlformats.org/officeDocument/2006/relationships/hyperlink" Target="http://www.visinand.ch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portail.gouv.fr/" TargetMode="External"/><Relationship Id="rId2" Type="http://schemas.openxmlformats.org/officeDocument/2006/relationships/hyperlink" Target="http://map.schweizmobil.ch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y.viewranger.com" TargetMode="External"/><Relationship Id="rId4" Type="http://schemas.openxmlformats.org/officeDocument/2006/relationships/hyperlink" Target="http://www.calculitineraires.f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99792" y="193393"/>
            <a:ext cx="6264696" cy="1809155"/>
          </a:xfrm>
        </p:spPr>
        <p:txBody>
          <a:bodyPr/>
          <a:lstStyle/>
          <a:p>
            <a:pPr algn="r"/>
            <a:r>
              <a:rPr lang="fr-CH" dirty="0"/>
              <a:t>La randonnée et l’informatique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290556" y="1958424"/>
            <a:ext cx="2763688" cy="475034"/>
          </a:xfrm>
        </p:spPr>
        <p:txBody>
          <a:bodyPr/>
          <a:lstStyle/>
          <a:p>
            <a:r>
              <a:rPr lang="fr-CH" dirty="0"/>
              <a:t>Par Pascal Bujard</a:t>
            </a:r>
          </a:p>
        </p:txBody>
      </p:sp>
    </p:spTree>
    <p:extLst>
      <p:ext uri="{BB962C8B-B14F-4D97-AF65-F5344CB8AC3E}">
        <p14:creationId xmlns:p14="http://schemas.microsoft.com/office/powerpoint/2010/main" val="281675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794352"/>
          </a:xfrm>
        </p:spPr>
        <p:txBody>
          <a:bodyPr>
            <a:normAutofit fontScale="90000"/>
          </a:bodyPr>
          <a:lstStyle/>
          <a:p>
            <a:r>
              <a:rPr lang="fr-CH" dirty="0"/>
              <a:t>Et pour la faune bien sûr !</a:t>
            </a:r>
          </a:p>
        </p:txBody>
      </p:sp>
      <p:pic>
        <p:nvPicPr>
          <p:cNvPr id="5" name="Picture 2" descr="D:\Utilisateurs\Pascal\Desktop\P10103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208007" cy="480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89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tilisateurs\Pascal\Desktop\IMG_26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2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517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tilisateurs\Pascal\Desktop\IMG_0629~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224427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58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Vos question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3592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Où pourrais-je aller marcher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>
                <a:hlinkClick r:id="rId2"/>
              </a:rPr>
              <a:t>www.randos-montblanc.com</a:t>
            </a:r>
            <a:endParaRPr lang="fr-CH" dirty="0"/>
          </a:p>
          <a:p>
            <a:r>
              <a:rPr lang="fr-CH" dirty="0">
                <a:hlinkClick r:id="rId3"/>
              </a:rPr>
              <a:t>www.plaisirdescimes.com</a:t>
            </a:r>
            <a:endParaRPr lang="fr-CH" dirty="0"/>
          </a:p>
          <a:p>
            <a:r>
              <a:rPr lang="fr-CH" dirty="0">
                <a:hlinkClick r:id="rId4"/>
              </a:rPr>
              <a:t>www.visinand.ch</a:t>
            </a:r>
            <a:endParaRPr lang="fr-CH" dirty="0"/>
          </a:p>
          <a:p>
            <a:r>
              <a:rPr lang="fr-CH" dirty="0">
                <a:hlinkClick r:id="rId5"/>
              </a:rPr>
              <a:t>www.gps-tracks.com</a:t>
            </a:r>
            <a:endParaRPr lang="fr-CH" dirty="0"/>
          </a:p>
          <a:p>
            <a:r>
              <a:rPr lang="fr-CH" dirty="0">
                <a:hlinkClick r:id="rId6"/>
              </a:rPr>
              <a:t>www.camptocamp.org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17411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Où trouver une carte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En Suisse :</a:t>
            </a:r>
          </a:p>
          <a:p>
            <a:pPr lvl="1"/>
            <a:r>
              <a:rPr lang="fr-CH" dirty="0">
                <a:hlinkClick r:id="rId2"/>
              </a:rPr>
              <a:t>map.schweizmobil.ch</a:t>
            </a:r>
            <a:endParaRPr lang="fr-CH" dirty="0"/>
          </a:p>
          <a:p>
            <a:r>
              <a:rPr lang="fr-CH" dirty="0"/>
              <a:t>En France :</a:t>
            </a:r>
          </a:p>
          <a:p>
            <a:pPr lvl="1"/>
            <a:r>
              <a:rPr lang="fr-CH" dirty="0">
                <a:hlinkClick r:id="rId3"/>
              </a:rPr>
              <a:t>www.geoportail.gouv.fr</a:t>
            </a:r>
            <a:endParaRPr lang="fr-CH" dirty="0"/>
          </a:p>
          <a:p>
            <a:pPr lvl="1"/>
            <a:r>
              <a:rPr lang="fr-CH" dirty="0">
                <a:hlinkClick r:id="rId4"/>
              </a:rPr>
              <a:t>www.calculitineraires.fr</a:t>
            </a:r>
            <a:endParaRPr lang="fr-CH" dirty="0"/>
          </a:p>
          <a:p>
            <a:r>
              <a:rPr lang="fr-CH" dirty="0"/>
              <a:t>Monde :</a:t>
            </a:r>
          </a:p>
          <a:p>
            <a:pPr lvl="1"/>
            <a:r>
              <a:rPr lang="fr-CH" dirty="0">
                <a:hlinkClick r:id="rId5" action="ppaction://hlinkfile"/>
              </a:rPr>
              <a:t>my.viewranger.com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6783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425" y="3284984"/>
            <a:ext cx="4770288" cy="365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766220"/>
            <a:ext cx="2115325" cy="252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static.garmincdn.com/en/products/010-00970-10/g/lf-l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6000" l="22000" r="7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80" r="19905"/>
          <a:stretch/>
        </p:blipFill>
        <p:spPr bwMode="auto">
          <a:xfrm>
            <a:off x="7164288" y="880975"/>
            <a:ext cx="1729212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Quel appareil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Appareils spécifiques (</a:t>
            </a:r>
            <a:r>
              <a:rPr lang="fr-CH" dirty="0" err="1"/>
              <a:t>Garmin</a:t>
            </a:r>
            <a:r>
              <a:rPr lang="fr-CH" dirty="0"/>
              <a:t>)</a:t>
            </a:r>
          </a:p>
          <a:p>
            <a:r>
              <a:rPr lang="fr-CH" dirty="0"/>
              <a:t>Smartphone (iOS, Android)</a:t>
            </a:r>
          </a:p>
          <a:p>
            <a:r>
              <a:rPr lang="fr-CH" dirty="0"/>
              <a:t>Montre connectée (Sony, LG, </a:t>
            </a:r>
            <a:r>
              <a:rPr lang="fr-CH" dirty="0" err="1"/>
              <a:t>Garmin</a:t>
            </a:r>
            <a:r>
              <a:rPr lang="fr-CH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4864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Applications utiles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/>
              <a:t>ViewRanger</a:t>
            </a:r>
            <a:r>
              <a:rPr lang="fr-CH" dirty="0"/>
              <a:t> : cartes «monde» et GPS</a:t>
            </a:r>
          </a:p>
          <a:p>
            <a:r>
              <a:rPr lang="fr-CH" dirty="0" err="1"/>
              <a:t>SuisseMobile</a:t>
            </a:r>
            <a:r>
              <a:rPr lang="fr-CH" dirty="0"/>
              <a:t> : cartes suisses</a:t>
            </a:r>
          </a:p>
          <a:p>
            <a:r>
              <a:rPr lang="fr-CH" dirty="0" err="1"/>
              <a:t>GeoPortail</a:t>
            </a:r>
            <a:r>
              <a:rPr lang="fr-CH" dirty="0"/>
              <a:t> : cartes françaises</a:t>
            </a:r>
          </a:p>
          <a:p>
            <a:r>
              <a:rPr lang="fr-CH" dirty="0" err="1"/>
              <a:t>PeakFinder</a:t>
            </a:r>
            <a:r>
              <a:rPr lang="fr-CH" dirty="0"/>
              <a:t> : recherche des sommets environnants</a:t>
            </a:r>
          </a:p>
          <a:p>
            <a:r>
              <a:rPr lang="fr-CH" dirty="0" err="1"/>
              <a:t>Uepaa</a:t>
            </a:r>
            <a:endParaRPr lang="fr-CH" dirty="0"/>
          </a:p>
          <a:p>
            <a:r>
              <a:rPr lang="fr-CH" dirty="0" err="1"/>
              <a:t>Rega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0623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Astuces photos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Appareil compact avec zoom 30x</a:t>
            </a:r>
          </a:p>
          <a:p>
            <a:r>
              <a:rPr lang="fr-CH" dirty="0"/>
              <a:t>Trépied</a:t>
            </a:r>
          </a:p>
          <a:p>
            <a:r>
              <a:rPr lang="fr-CH" dirty="0"/>
              <a:t>Retardateur</a:t>
            </a:r>
          </a:p>
        </p:txBody>
      </p:sp>
    </p:spTree>
    <p:extLst>
      <p:ext uri="{BB962C8B-B14F-4D97-AF65-F5344CB8AC3E}">
        <p14:creationId xmlns:p14="http://schemas.microsoft.com/office/powerpoint/2010/main" val="365044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Pourquoi un gros zoom ?</a:t>
            </a:r>
          </a:p>
        </p:txBody>
      </p:sp>
      <p:pic>
        <p:nvPicPr>
          <p:cNvPr id="5" name="Picture 2" descr="C:\Users\Pascal\AppData\Local\Temp\wz72a1\P10103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922" y="1935163"/>
            <a:ext cx="6584155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83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Vous voyez ce que je vois ?</a:t>
            </a:r>
          </a:p>
        </p:txBody>
      </p:sp>
      <p:pic>
        <p:nvPicPr>
          <p:cNvPr id="5" name="Picture 2" descr="C:\Users\Pascal\AppData\Local\Temp\wz477c\P10103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9922" y="1935163"/>
            <a:ext cx="6584155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02455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Le refuge du Gouter !</a:t>
            </a:r>
          </a:p>
        </p:txBody>
      </p:sp>
      <p:pic>
        <p:nvPicPr>
          <p:cNvPr id="5" name="Picture 2" descr="C:\Users\Pascal\AppData\Local\Temp\wz4f49\P10103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922" y="1935163"/>
            <a:ext cx="6584155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21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Personnalisé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315</TotalTime>
  <Words>118</Words>
  <Application>Microsoft Office PowerPoint</Application>
  <PresentationFormat>Affichage à l'écran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15" baseType="lpstr">
      <vt:lpstr>Débit</vt:lpstr>
      <vt:lpstr>Conception personnalisée</vt:lpstr>
      <vt:lpstr>La randonnée et l’informatique</vt:lpstr>
      <vt:lpstr>Où pourrais-je aller marcher ?</vt:lpstr>
      <vt:lpstr>Où trouver une carte ?</vt:lpstr>
      <vt:lpstr>Quel appareil ?</vt:lpstr>
      <vt:lpstr>Applications utiles</vt:lpstr>
      <vt:lpstr>Astuces photos</vt:lpstr>
      <vt:lpstr>Pourquoi un gros zoom ?</vt:lpstr>
      <vt:lpstr>Vous voyez ce que je vois ?</vt:lpstr>
      <vt:lpstr>Le refuge du Gouter !</vt:lpstr>
      <vt:lpstr>Et pour la faune bien sûr !</vt:lpstr>
      <vt:lpstr>Présentation PowerPoint</vt:lpstr>
      <vt:lpstr>Présentation PowerPoint</vt:lpstr>
      <vt:lpstr>Vos question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46</cp:revision>
  <dcterms:created xsi:type="dcterms:W3CDTF">2017-05-14T20:17:58Z</dcterms:created>
  <dcterms:modified xsi:type="dcterms:W3CDTF">2017-05-17T20:40:27Z</dcterms:modified>
</cp:coreProperties>
</file>